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85" r:id="rId3"/>
    <p:sldId id="417" r:id="rId4"/>
    <p:sldId id="418" r:id="rId5"/>
    <p:sldId id="476" r:id="rId6"/>
    <p:sldId id="420" r:id="rId7"/>
    <p:sldId id="421" r:id="rId8"/>
    <p:sldId id="477" r:id="rId9"/>
    <p:sldId id="423" r:id="rId10"/>
    <p:sldId id="424" r:id="rId11"/>
    <p:sldId id="487"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18"/>
            <p14:sldId id="476"/>
            <p14:sldId id="420"/>
            <p14:sldId id="421"/>
            <p14:sldId id="477"/>
            <p14:sldId id="423"/>
            <p14:sldId id="424"/>
            <p14:sldId id="487"/>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7" autoAdjust="0"/>
    <p:restoredTop sz="66667" autoAdjust="0"/>
  </p:normalViewPr>
  <p:slideViewPr>
    <p:cSldViewPr snapToGrid="0" snapToObjects="1">
      <p:cViewPr>
        <p:scale>
          <a:sx n="110" d="100"/>
          <a:sy n="110" d="100"/>
        </p:scale>
        <p:origin x="-1600" y="-80"/>
      </p:cViewPr>
      <p:guideLst>
        <p:guide orient="horz" pos="1620"/>
        <p:guide pos="2880"/>
      </p:guideLst>
    </p:cSldViewPr>
  </p:slideViewPr>
  <p:notesTextViewPr>
    <p:cViewPr>
      <p:scale>
        <a:sx n="100" d="100"/>
        <a:sy n="100" d="100"/>
      </p:scale>
      <p:origin x="0" y="0"/>
    </p:cViewPr>
  </p:notesTextViewPr>
  <p:sorterViewPr>
    <p:cViewPr>
      <p:scale>
        <a:sx n="85" d="100"/>
        <a:sy n="85" d="100"/>
      </p:scale>
      <p:origin x="0" y="4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jpe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24.jpeg"/><Relationship Id="rId21" Type="http://schemas.openxmlformats.org/officeDocument/2006/relationships/image" Target="../media/image25.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jpeg"/><Relationship Id="rId18" Type="http://schemas.openxmlformats.org/officeDocument/2006/relationships/image" Target="../media/image24.jpeg"/><Relationship Id="rId19"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8.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8403530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endParaRPr lang="en-US" sz="1200" dirty="0" smtClean="0">
              <a:solidFill>
                <a:schemeClr val="accent1"/>
              </a:solidFill>
              <a:latin typeface="FreightSans Pro Medium"/>
              <a:cs typeface="FreightSans Pro Medium"/>
            </a:endParaRP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01733"/>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82243</TotalTime>
  <Words>2993</Words>
  <Application>Microsoft Macintosh PowerPoint</Application>
  <PresentationFormat>On-screen Show (16:9)</PresentationFormat>
  <Paragraphs>846</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PowerPoint Presentation</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495</cp:revision>
  <dcterms:modified xsi:type="dcterms:W3CDTF">2016-02-03T05:08:02Z</dcterms:modified>
</cp:coreProperties>
</file>